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50" r:id="rId2"/>
    <p:sldId id="358" r:id="rId3"/>
    <p:sldId id="349" r:id="rId4"/>
    <p:sldId id="364" r:id="rId5"/>
    <p:sldId id="366" r:id="rId6"/>
    <p:sldId id="361" r:id="rId7"/>
    <p:sldId id="363" r:id="rId8"/>
    <p:sldId id="351" r:id="rId9"/>
    <p:sldId id="354" r:id="rId10"/>
    <p:sldId id="377" r:id="rId11"/>
    <p:sldId id="355" r:id="rId12"/>
    <p:sldId id="378" r:id="rId13"/>
    <p:sldId id="356" r:id="rId14"/>
    <p:sldId id="357" r:id="rId15"/>
    <p:sldId id="359" r:id="rId16"/>
    <p:sldId id="379" r:id="rId17"/>
    <p:sldId id="3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3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6" autoAdjust="0"/>
    <p:restoredTop sz="95755"/>
  </p:normalViewPr>
  <p:slideViewPr>
    <p:cSldViewPr snapToGrid="0">
      <p:cViewPr varScale="1">
        <p:scale>
          <a:sx n="107" d="100"/>
          <a:sy n="107" d="100"/>
        </p:scale>
        <p:origin x="114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6677E-08E7-4031-AE3D-2050CE69C03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A1C011-AAA1-4C48-9C45-68E265CB784B}">
      <dgm:prSet/>
      <dgm:spPr/>
      <dgm:t>
        <a:bodyPr/>
        <a:lstStyle/>
        <a:p>
          <a:r>
            <a:rPr lang="en-US" dirty="0"/>
            <a:t>Our Project</a:t>
          </a:r>
        </a:p>
      </dgm:t>
    </dgm:pt>
    <dgm:pt modelId="{7CF9F546-BEE5-40DC-BD6A-7F93B4ECF880}" type="parTrans" cxnId="{F8A5C624-EFBB-4FF3-85F3-638D98E55B92}">
      <dgm:prSet/>
      <dgm:spPr/>
      <dgm:t>
        <a:bodyPr/>
        <a:lstStyle/>
        <a:p>
          <a:endParaRPr lang="en-US"/>
        </a:p>
      </dgm:t>
    </dgm:pt>
    <dgm:pt modelId="{5D9E7C34-199E-4F2C-8CB4-6419F95A1666}" type="sibTrans" cxnId="{F8A5C624-EFBB-4FF3-85F3-638D98E55B92}">
      <dgm:prSet/>
      <dgm:spPr/>
      <dgm:t>
        <a:bodyPr/>
        <a:lstStyle/>
        <a:p>
          <a:endParaRPr lang="en-US"/>
        </a:p>
      </dgm:t>
    </dgm:pt>
    <dgm:pt modelId="{519D0AC5-59C0-4306-8285-C2750ACF7DE4}">
      <dgm:prSet/>
      <dgm:spPr/>
      <dgm:t>
        <a:bodyPr/>
        <a:lstStyle/>
        <a:p>
          <a:r>
            <a:rPr lang="en-US" dirty="0"/>
            <a:t>The idea of the website</a:t>
          </a:r>
          <a:br>
            <a:rPr lang="en-US" dirty="0"/>
          </a:br>
          <a:endParaRPr lang="en-US" dirty="0"/>
        </a:p>
      </dgm:t>
    </dgm:pt>
    <dgm:pt modelId="{AD3C6A00-F359-42E5-A99B-A0B7FEDA5D32}" type="parTrans" cxnId="{98993957-4202-4532-80F2-7AE6942280C8}">
      <dgm:prSet/>
      <dgm:spPr/>
      <dgm:t>
        <a:bodyPr/>
        <a:lstStyle/>
        <a:p>
          <a:endParaRPr lang="en-US"/>
        </a:p>
      </dgm:t>
    </dgm:pt>
    <dgm:pt modelId="{D9336833-B6C3-499B-8DB5-FD6354E093B9}" type="sibTrans" cxnId="{98993957-4202-4532-80F2-7AE6942280C8}">
      <dgm:prSet/>
      <dgm:spPr/>
      <dgm:t>
        <a:bodyPr/>
        <a:lstStyle/>
        <a:p>
          <a:endParaRPr lang="en-US"/>
        </a:p>
      </dgm:t>
    </dgm:pt>
    <dgm:pt modelId="{18631521-E3E6-4C29-8DEA-CE5944CB3ECC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latin typeface="+mj-lt"/>
              <a:ea typeface="+mj-ea"/>
              <a:cs typeface="+mj-cs"/>
            </a:rPr>
            <a:t>The layout of the website</a:t>
          </a:r>
          <a:br>
            <a:rPr lang="en-US" dirty="0">
              <a:solidFill>
                <a:srgbClr val="FFFFFF"/>
              </a:solidFill>
              <a:latin typeface="+mj-lt"/>
              <a:ea typeface="+mj-ea"/>
              <a:cs typeface="+mj-cs"/>
            </a:rPr>
          </a:br>
          <a:endParaRPr lang="en-US" dirty="0"/>
        </a:p>
      </dgm:t>
    </dgm:pt>
    <dgm:pt modelId="{913C520A-8010-4D84-92F5-D00E6FAD1B89}" type="parTrans" cxnId="{51F1BDE1-07C2-4DED-BB8B-1C84815B8727}">
      <dgm:prSet/>
      <dgm:spPr/>
      <dgm:t>
        <a:bodyPr/>
        <a:lstStyle/>
        <a:p>
          <a:endParaRPr lang="en-US"/>
        </a:p>
      </dgm:t>
    </dgm:pt>
    <dgm:pt modelId="{BFAA7FDB-C8C0-4067-BF5E-AB83DB5B4CD8}" type="sibTrans" cxnId="{51F1BDE1-07C2-4DED-BB8B-1C84815B8727}">
      <dgm:prSet/>
      <dgm:spPr/>
      <dgm:t>
        <a:bodyPr/>
        <a:lstStyle/>
        <a:p>
          <a:endParaRPr lang="en-US"/>
        </a:p>
      </dgm:t>
    </dgm:pt>
    <dgm:pt modelId="{D7870198-E4A8-4004-960F-BA2D8C1EC487}">
      <dgm:prSet/>
      <dgm:spPr/>
      <dgm:t>
        <a:bodyPr/>
        <a:lstStyle/>
        <a:p>
          <a:r>
            <a:rPr lang="en-US" dirty="0"/>
            <a:t>AWS Service that we used in this project </a:t>
          </a:r>
        </a:p>
      </dgm:t>
    </dgm:pt>
    <dgm:pt modelId="{D96711F4-E632-43A5-B7A0-E3B9F6D8DA14}" type="parTrans" cxnId="{C5BE6EA9-15F8-420D-8C2A-68674042CECF}">
      <dgm:prSet/>
      <dgm:spPr/>
      <dgm:t>
        <a:bodyPr/>
        <a:lstStyle/>
        <a:p>
          <a:endParaRPr lang="en-US"/>
        </a:p>
      </dgm:t>
    </dgm:pt>
    <dgm:pt modelId="{FDCCADC4-B051-46D3-8948-0A4731B71D92}" type="sibTrans" cxnId="{C5BE6EA9-15F8-420D-8C2A-68674042CECF}">
      <dgm:prSet/>
      <dgm:spPr/>
      <dgm:t>
        <a:bodyPr/>
        <a:lstStyle/>
        <a:p>
          <a:endParaRPr lang="en-US"/>
        </a:p>
      </dgm:t>
    </dgm:pt>
    <dgm:pt modelId="{8D63CA11-AB56-4D1D-A544-09B46C07307B}">
      <dgm:prSet/>
      <dgm:spPr/>
      <dgm:t>
        <a:bodyPr/>
        <a:lstStyle/>
        <a:p>
          <a:r>
            <a:rPr lang="en-US" dirty="0"/>
            <a:t>configuring the web server</a:t>
          </a:r>
        </a:p>
      </dgm:t>
    </dgm:pt>
    <dgm:pt modelId="{52E9D346-AB97-4485-B5A1-5E3EBADE5E06}" type="parTrans" cxnId="{EE1A92FB-A960-4A75-BA3A-8C45E8353FD3}">
      <dgm:prSet/>
      <dgm:spPr/>
      <dgm:t>
        <a:bodyPr/>
        <a:lstStyle/>
        <a:p>
          <a:endParaRPr lang="en-US"/>
        </a:p>
      </dgm:t>
    </dgm:pt>
    <dgm:pt modelId="{281F709D-8ABA-4FB8-94B3-7FB6B01B313B}" type="sibTrans" cxnId="{EE1A92FB-A960-4A75-BA3A-8C45E8353FD3}">
      <dgm:prSet/>
      <dgm:spPr/>
      <dgm:t>
        <a:bodyPr/>
        <a:lstStyle/>
        <a:p>
          <a:endParaRPr lang="en-US"/>
        </a:p>
      </dgm:t>
    </dgm:pt>
    <dgm:pt modelId="{1D032A99-D1E2-4FC0-BBB3-C375870C12F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CloudWatch</a:t>
          </a:r>
        </a:p>
      </dgm:t>
    </dgm:pt>
    <dgm:pt modelId="{C1AA6238-2CF1-45C7-817E-825EE57686EC}" type="parTrans" cxnId="{97940C27-A356-4A38-88D4-CC273C7DCBDA}">
      <dgm:prSet/>
      <dgm:spPr/>
      <dgm:t>
        <a:bodyPr/>
        <a:lstStyle/>
        <a:p>
          <a:endParaRPr lang="en-US"/>
        </a:p>
      </dgm:t>
    </dgm:pt>
    <dgm:pt modelId="{DB6A4471-2E84-407F-8D4D-D31C0BE3C323}" type="sibTrans" cxnId="{97940C27-A356-4A38-88D4-CC273C7DCBDA}">
      <dgm:prSet/>
      <dgm:spPr/>
      <dgm:t>
        <a:bodyPr/>
        <a:lstStyle/>
        <a:p>
          <a:endParaRPr lang="en-US"/>
        </a:p>
      </dgm:t>
    </dgm:pt>
    <dgm:pt modelId="{80A2603F-3508-4E59-BAB0-FC1DC1FD0307}">
      <dgm:prSet/>
      <dgm:spPr/>
      <dgm:t>
        <a:bodyPr/>
        <a:lstStyle/>
        <a:p>
          <a:r>
            <a:rPr lang="en-US" dirty="0"/>
            <a:t>AWS Billing</a:t>
          </a:r>
        </a:p>
      </dgm:t>
    </dgm:pt>
    <dgm:pt modelId="{1BC3E4F7-C7B2-4357-96A4-8AF23775871F}" type="parTrans" cxnId="{CF17DC7E-3D93-4031-AD8A-3CB062CB16A0}">
      <dgm:prSet/>
      <dgm:spPr/>
      <dgm:t>
        <a:bodyPr/>
        <a:lstStyle/>
        <a:p>
          <a:endParaRPr lang="en-US"/>
        </a:p>
      </dgm:t>
    </dgm:pt>
    <dgm:pt modelId="{D7362DB9-945D-4DB1-9F31-6CE85E1BA913}" type="sibTrans" cxnId="{CF17DC7E-3D93-4031-AD8A-3CB062CB16A0}">
      <dgm:prSet/>
      <dgm:spPr/>
      <dgm:t>
        <a:bodyPr/>
        <a:lstStyle/>
        <a:p>
          <a:endParaRPr lang="en-US"/>
        </a:p>
      </dgm:t>
    </dgm:pt>
    <dgm:pt modelId="{561D3DC5-2E74-4E40-80EE-BD3C13989C25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3B2659B6-0949-45A4-8CC9-E8A495D59442}" type="parTrans" cxnId="{38905D5C-9C06-40E1-980D-4061363FDE02}">
      <dgm:prSet/>
      <dgm:spPr/>
      <dgm:t>
        <a:bodyPr/>
        <a:lstStyle/>
        <a:p>
          <a:endParaRPr lang="en-US"/>
        </a:p>
      </dgm:t>
    </dgm:pt>
    <dgm:pt modelId="{B21CCC83-BE00-4530-9699-408BAFB38859}" type="sibTrans" cxnId="{38905D5C-9C06-40E1-980D-4061363FDE02}">
      <dgm:prSet/>
      <dgm:spPr/>
      <dgm:t>
        <a:bodyPr/>
        <a:lstStyle/>
        <a:p>
          <a:endParaRPr lang="en-US"/>
        </a:p>
      </dgm:t>
    </dgm:pt>
    <dgm:pt modelId="{AE661B92-7A81-419B-A6DA-5A971166E54D}">
      <dgm:prSet/>
      <dgm:spPr/>
      <dgm:t>
        <a:bodyPr/>
        <a:lstStyle/>
        <a:p>
          <a:r>
            <a:rPr lang="en-US" dirty="0"/>
            <a:t>Resources</a:t>
          </a:r>
        </a:p>
      </dgm:t>
    </dgm:pt>
    <dgm:pt modelId="{E701A6B2-BA66-4379-AD72-FB8DF46DC990}" type="parTrans" cxnId="{40F67181-676F-4637-8E56-3DAE8571A603}">
      <dgm:prSet/>
      <dgm:spPr/>
      <dgm:t>
        <a:bodyPr/>
        <a:lstStyle/>
        <a:p>
          <a:endParaRPr lang="en-US"/>
        </a:p>
      </dgm:t>
    </dgm:pt>
    <dgm:pt modelId="{2ACE2EF1-7616-49E7-A3DF-6E755084447C}" type="sibTrans" cxnId="{40F67181-676F-4637-8E56-3DAE8571A603}">
      <dgm:prSet/>
      <dgm:spPr/>
      <dgm:t>
        <a:bodyPr/>
        <a:lstStyle/>
        <a:p>
          <a:endParaRPr lang="en-US"/>
        </a:p>
      </dgm:t>
    </dgm:pt>
    <dgm:pt modelId="{04D09FC6-5703-42A4-BC43-E0793E052F07}" type="pres">
      <dgm:prSet presAssocID="{BBF6677E-08E7-4031-AE3D-2050CE69C033}" presName="vert0" presStyleCnt="0">
        <dgm:presLayoutVars>
          <dgm:dir/>
          <dgm:animOne val="branch"/>
          <dgm:animLvl val="lvl"/>
        </dgm:presLayoutVars>
      </dgm:prSet>
      <dgm:spPr/>
    </dgm:pt>
    <dgm:pt modelId="{E1BBF704-F668-4D46-A593-4D95EF946837}" type="pres">
      <dgm:prSet presAssocID="{2BA1C011-AAA1-4C48-9C45-68E265CB784B}" presName="thickLine" presStyleLbl="alignNode1" presStyleIdx="0" presStyleCnt="9"/>
      <dgm:spPr/>
    </dgm:pt>
    <dgm:pt modelId="{03ADACE0-6244-443C-9920-9D2E6D93EEDF}" type="pres">
      <dgm:prSet presAssocID="{2BA1C011-AAA1-4C48-9C45-68E265CB784B}" presName="horz1" presStyleCnt="0"/>
      <dgm:spPr/>
    </dgm:pt>
    <dgm:pt modelId="{640C4EE1-4005-4F54-8D8F-6DC178715AD9}" type="pres">
      <dgm:prSet presAssocID="{2BA1C011-AAA1-4C48-9C45-68E265CB784B}" presName="tx1" presStyleLbl="revTx" presStyleIdx="0" presStyleCnt="9"/>
      <dgm:spPr/>
    </dgm:pt>
    <dgm:pt modelId="{727E5ECF-0941-4DE6-830C-5023B64F7820}" type="pres">
      <dgm:prSet presAssocID="{2BA1C011-AAA1-4C48-9C45-68E265CB784B}" presName="vert1" presStyleCnt="0"/>
      <dgm:spPr/>
    </dgm:pt>
    <dgm:pt modelId="{DE5A8981-CBDF-4E94-BFA8-D2C8B0B84DD9}" type="pres">
      <dgm:prSet presAssocID="{519D0AC5-59C0-4306-8285-C2750ACF7DE4}" presName="thickLine" presStyleLbl="alignNode1" presStyleIdx="1" presStyleCnt="9"/>
      <dgm:spPr/>
    </dgm:pt>
    <dgm:pt modelId="{A671A113-EB2E-45F4-AB6E-2F27D2C2017C}" type="pres">
      <dgm:prSet presAssocID="{519D0AC5-59C0-4306-8285-C2750ACF7DE4}" presName="horz1" presStyleCnt="0"/>
      <dgm:spPr/>
    </dgm:pt>
    <dgm:pt modelId="{13DF0C16-46C8-4287-A2D2-10DDC1E73FEF}" type="pres">
      <dgm:prSet presAssocID="{519D0AC5-59C0-4306-8285-C2750ACF7DE4}" presName="tx1" presStyleLbl="revTx" presStyleIdx="1" presStyleCnt="9"/>
      <dgm:spPr/>
    </dgm:pt>
    <dgm:pt modelId="{4E3DCD8C-533D-4DC9-A9FD-39E6DEE3DC01}" type="pres">
      <dgm:prSet presAssocID="{519D0AC5-59C0-4306-8285-C2750ACF7DE4}" presName="vert1" presStyleCnt="0"/>
      <dgm:spPr/>
    </dgm:pt>
    <dgm:pt modelId="{2559252F-17DB-4F35-A402-926B4690C851}" type="pres">
      <dgm:prSet presAssocID="{18631521-E3E6-4C29-8DEA-CE5944CB3ECC}" presName="thickLine" presStyleLbl="alignNode1" presStyleIdx="2" presStyleCnt="9"/>
      <dgm:spPr/>
    </dgm:pt>
    <dgm:pt modelId="{B5931681-69FA-4A01-9622-5978435B7481}" type="pres">
      <dgm:prSet presAssocID="{18631521-E3E6-4C29-8DEA-CE5944CB3ECC}" presName="horz1" presStyleCnt="0"/>
      <dgm:spPr/>
    </dgm:pt>
    <dgm:pt modelId="{7FCC9C93-0694-4775-9168-3757FEB9C4C4}" type="pres">
      <dgm:prSet presAssocID="{18631521-E3E6-4C29-8DEA-CE5944CB3ECC}" presName="tx1" presStyleLbl="revTx" presStyleIdx="2" presStyleCnt="9"/>
      <dgm:spPr/>
    </dgm:pt>
    <dgm:pt modelId="{553E67E0-17F0-414E-A9E9-4749F48130C1}" type="pres">
      <dgm:prSet presAssocID="{18631521-E3E6-4C29-8DEA-CE5944CB3ECC}" presName="vert1" presStyleCnt="0"/>
      <dgm:spPr/>
    </dgm:pt>
    <dgm:pt modelId="{7DDE5D8B-626E-4174-95BB-592678CBC594}" type="pres">
      <dgm:prSet presAssocID="{D7870198-E4A8-4004-960F-BA2D8C1EC487}" presName="thickLine" presStyleLbl="alignNode1" presStyleIdx="3" presStyleCnt="9"/>
      <dgm:spPr/>
    </dgm:pt>
    <dgm:pt modelId="{62CF2852-EEFE-425B-B276-7A0161AEC30E}" type="pres">
      <dgm:prSet presAssocID="{D7870198-E4A8-4004-960F-BA2D8C1EC487}" presName="horz1" presStyleCnt="0"/>
      <dgm:spPr/>
    </dgm:pt>
    <dgm:pt modelId="{4B4081EA-21FB-4DA7-A1DC-B5A9B46BDFFF}" type="pres">
      <dgm:prSet presAssocID="{D7870198-E4A8-4004-960F-BA2D8C1EC487}" presName="tx1" presStyleLbl="revTx" presStyleIdx="3" presStyleCnt="9"/>
      <dgm:spPr/>
    </dgm:pt>
    <dgm:pt modelId="{8BE30668-8767-4799-9B05-23B80F7A6EAA}" type="pres">
      <dgm:prSet presAssocID="{D7870198-E4A8-4004-960F-BA2D8C1EC487}" presName="vert1" presStyleCnt="0"/>
      <dgm:spPr/>
    </dgm:pt>
    <dgm:pt modelId="{304EC76D-8574-4A4D-A510-0C4011BA5BD3}" type="pres">
      <dgm:prSet presAssocID="{8D63CA11-AB56-4D1D-A544-09B46C07307B}" presName="thickLine" presStyleLbl="alignNode1" presStyleIdx="4" presStyleCnt="9"/>
      <dgm:spPr/>
    </dgm:pt>
    <dgm:pt modelId="{276CEFC9-35BC-4D97-9D95-A09E3CAB0AC3}" type="pres">
      <dgm:prSet presAssocID="{8D63CA11-AB56-4D1D-A544-09B46C07307B}" presName="horz1" presStyleCnt="0"/>
      <dgm:spPr/>
    </dgm:pt>
    <dgm:pt modelId="{D3B846FA-FFF8-4160-9F02-C31526B7E1E4}" type="pres">
      <dgm:prSet presAssocID="{8D63CA11-AB56-4D1D-A544-09B46C07307B}" presName="tx1" presStyleLbl="revTx" presStyleIdx="4" presStyleCnt="9"/>
      <dgm:spPr/>
    </dgm:pt>
    <dgm:pt modelId="{D6CA0595-C97F-4A5D-8546-3DD9A6674294}" type="pres">
      <dgm:prSet presAssocID="{8D63CA11-AB56-4D1D-A544-09B46C07307B}" presName="vert1" presStyleCnt="0"/>
      <dgm:spPr/>
    </dgm:pt>
    <dgm:pt modelId="{8E613807-5899-4F07-BC63-596CAD8F9B04}" type="pres">
      <dgm:prSet presAssocID="{1D032A99-D1E2-4FC0-BBB3-C375870C12FB}" presName="thickLine" presStyleLbl="alignNode1" presStyleIdx="5" presStyleCnt="9"/>
      <dgm:spPr/>
    </dgm:pt>
    <dgm:pt modelId="{D95F820F-F448-49B7-B231-857E107F1BE7}" type="pres">
      <dgm:prSet presAssocID="{1D032A99-D1E2-4FC0-BBB3-C375870C12FB}" presName="horz1" presStyleCnt="0"/>
      <dgm:spPr/>
    </dgm:pt>
    <dgm:pt modelId="{7185802A-F2E4-4D28-8B0B-9C9CE631DD80}" type="pres">
      <dgm:prSet presAssocID="{1D032A99-D1E2-4FC0-BBB3-C375870C12FB}" presName="tx1" presStyleLbl="revTx" presStyleIdx="5" presStyleCnt="9"/>
      <dgm:spPr/>
    </dgm:pt>
    <dgm:pt modelId="{53A06B14-CB3E-4E47-B355-CF37C89F8C52}" type="pres">
      <dgm:prSet presAssocID="{1D032A99-D1E2-4FC0-BBB3-C375870C12FB}" presName="vert1" presStyleCnt="0"/>
      <dgm:spPr/>
    </dgm:pt>
    <dgm:pt modelId="{2B018225-DAE1-4D12-9049-D6C4F2C21C44}" type="pres">
      <dgm:prSet presAssocID="{80A2603F-3508-4E59-BAB0-FC1DC1FD0307}" presName="thickLine" presStyleLbl="alignNode1" presStyleIdx="6" presStyleCnt="9"/>
      <dgm:spPr/>
    </dgm:pt>
    <dgm:pt modelId="{1AC55AFC-865F-4AB9-8711-907077910732}" type="pres">
      <dgm:prSet presAssocID="{80A2603F-3508-4E59-BAB0-FC1DC1FD0307}" presName="horz1" presStyleCnt="0"/>
      <dgm:spPr/>
    </dgm:pt>
    <dgm:pt modelId="{775E3F7A-ED60-4629-B4F0-6E0B54EA5B53}" type="pres">
      <dgm:prSet presAssocID="{80A2603F-3508-4E59-BAB0-FC1DC1FD0307}" presName="tx1" presStyleLbl="revTx" presStyleIdx="6" presStyleCnt="9"/>
      <dgm:spPr/>
    </dgm:pt>
    <dgm:pt modelId="{9DE511DD-E47B-4032-A657-CB05BC2CF194}" type="pres">
      <dgm:prSet presAssocID="{80A2603F-3508-4E59-BAB0-FC1DC1FD0307}" presName="vert1" presStyleCnt="0"/>
      <dgm:spPr/>
    </dgm:pt>
    <dgm:pt modelId="{B2483F0F-EC04-408E-A3D6-65742B2641B6}" type="pres">
      <dgm:prSet presAssocID="{561D3DC5-2E74-4E40-80EE-BD3C13989C25}" presName="thickLine" presStyleLbl="alignNode1" presStyleIdx="7" presStyleCnt="9"/>
      <dgm:spPr/>
    </dgm:pt>
    <dgm:pt modelId="{9DEC7671-ED35-482C-9FA7-C7B2281A0B4A}" type="pres">
      <dgm:prSet presAssocID="{561D3DC5-2E74-4E40-80EE-BD3C13989C25}" presName="horz1" presStyleCnt="0"/>
      <dgm:spPr/>
    </dgm:pt>
    <dgm:pt modelId="{7EB26162-1C9A-4E3D-895D-EDDBB026C6DF}" type="pres">
      <dgm:prSet presAssocID="{561D3DC5-2E74-4E40-80EE-BD3C13989C25}" presName="tx1" presStyleLbl="revTx" presStyleIdx="7" presStyleCnt="9"/>
      <dgm:spPr/>
    </dgm:pt>
    <dgm:pt modelId="{A78A6D56-BD45-440F-86F8-8C5AB01608C5}" type="pres">
      <dgm:prSet presAssocID="{561D3DC5-2E74-4E40-80EE-BD3C13989C25}" presName="vert1" presStyleCnt="0"/>
      <dgm:spPr/>
    </dgm:pt>
    <dgm:pt modelId="{4862F163-A6D6-4913-B753-72FA7BA7097D}" type="pres">
      <dgm:prSet presAssocID="{AE661B92-7A81-419B-A6DA-5A971166E54D}" presName="thickLine" presStyleLbl="alignNode1" presStyleIdx="8" presStyleCnt="9"/>
      <dgm:spPr/>
    </dgm:pt>
    <dgm:pt modelId="{CD290182-2D8F-46AD-B45D-369B4C3806AA}" type="pres">
      <dgm:prSet presAssocID="{AE661B92-7A81-419B-A6DA-5A971166E54D}" presName="horz1" presStyleCnt="0"/>
      <dgm:spPr/>
    </dgm:pt>
    <dgm:pt modelId="{F3D51388-72C9-4A8F-997E-B31291972EEB}" type="pres">
      <dgm:prSet presAssocID="{AE661B92-7A81-419B-A6DA-5A971166E54D}" presName="tx1" presStyleLbl="revTx" presStyleIdx="8" presStyleCnt="9"/>
      <dgm:spPr/>
    </dgm:pt>
    <dgm:pt modelId="{85A93F9F-9A10-4A55-95F7-2167DA85BC60}" type="pres">
      <dgm:prSet presAssocID="{AE661B92-7A81-419B-A6DA-5A971166E54D}" presName="vert1" presStyleCnt="0"/>
      <dgm:spPr/>
    </dgm:pt>
  </dgm:ptLst>
  <dgm:cxnLst>
    <dgm:cxn modelId="{AE7F690D-F2A5-4E9B-988C-53CC03174943}" type="presOf" srcId="{8D63CA11-AB56-4D1D-A544-09B46C07307B}" destId="{D3B846FA-FFF8-4160-9F02-C31526B7E1E4}" srcOrd="0" destOrd="0" presId="urn:microsoft.com/office/officeart/2008/layout/LinedList"/>
    <dgm:cxn modelId="{7CADA81D-68C5-4C95-AB64-172523C61E23}" type="presOf" srcId="{561D3DC5-2E74-4E40-80EE-BD3C13989C25}" destId="{7EB26162-1C9A-4E3D-895D-EDDBB026C6DF}" srcOrd="0" destOrd="0" presId="urn:microsoft.com/office/officeart/2008/layout/LinedList"/>
    <dgm:cxn modelId="{F8A5C624-EFBB-4FF3-85F3-638D98E55B92}" srcId="{BBF6677E-08E7-4031-AE3D-2050CE69C033}" destId="{2BA1C011-AAA1-4C48-9C45-68E265CB784B}" srcOrd="0" destOrd="0" parTransId="{7CF9F546-BEE5-40DC-BD6A-7F93B4ECF880}" sibTransId="{5D9E7C34-199E-4F2C-8CB4-6419F95A1666}"/>
    <dgm:cxn modelId="{2BCA5525-AD89-4F4E-963A-F088B3883C28}" type="presOf" srcId="{BBF6677E-08E7-4031-AE3D-2050CE69C033}" destId="{04D09FC6-5703-42A4-BC43-E0793E052F07}" srcOrd="0" destOrd="0" presId="urn:microsoft.com/office/officeart/2008/layout/LinedList"/>
    <dgm:cxn modelId="{97940C27-A356-4A38-88D4-CC273C7DCBDA}" srcId="{BBF6677E-08E7-4031-AE3D-2050CE69C033}" destId="{1D032A99-D1E2-4FC0-BBB3-C375870C12FB}" srcOrd="5" destOrd="0" parTransId="{C1AA6238-2CF1-45C7-817E-825EE57686EC}" sibTransId="{DB6A4471-2E84-407F-8D4D-D31C0BE3C323}"/>
    <dgm:cxn modelId="{C5C2F72B-A2E4-4D89-A629-1FF1AD5C76F6}" type="presOf" srcId="{519D0AC5-59C0-4306-8285-C2750ACF7DE4}" destId="{13DF0C16-46C8-4287-A2D2-10DDC1E73FEF}" srcOrd="0" destOrd="0" presId="urn:microsoft.com/office/officeart/2008/layout/LinedList"/>
    <dgm:cxn modelId="{38905D5C-9C06-40E1-980D-4061363FDE02}" srcId="{BBF6677E-08E7-4031-AE3D-2050CE69C033}" destId="{561D3DC5-2E74-4E40-80EE-BD3C13989C25}" srcOrd="7" destOrd="0" parTransId="{3B2659B6-0949-45A4-8CC9-E8A495D59442}" sibTransId="{B21CCC83-BE00-4530-9699-408BAFB38859}"/>
    <dgm:cxn modelId="{CD706143-5D84-49C3-994C-A11247E1181E}" type="presOf" srcId="{AE661B92-7A81-419B-A6DA-5A971166E54D}" destId="{F3D51388-72C9-4A8F-997E-B31291972EEB}" srcOrd="0" destOrd="0" presId="urn:microsoft.com/office/officeart/2008/layout/LinedList"/>
    <dgm:cxn modelId="{BD46D848-E0DC-456A-A960-68EC26AB49A8}" type="presOf" srcId="{18631521-E3E6-4C29-8DEA-CE5944CB3ECC}" destId="{7FCC9C93-0694-4775-9168-3757FEB9C4C4}" srcOrd="0" destOrd="0" presId="urn:microsoft.com/office/officeart/2008/layout/LinedList"/>
    <dgm:cxn modelId="{F2E9CE72-EE68-443B-923E-46A3D8E37685}" type="presOf" srcId="{2BA1C011-AAA1-4C48-9C45-68E265CB784B}" destId="{640C4EE1-4005-4F54-8D8F-6DC178715AD9}" srcOrd="0" destOrd="0" presId="urn:microsoft.com/office/officeart/2008/layout/LinedList"/>
    <dgm:cxn modelId="{98993957-4202-4532-80F2-7AE6942280C8}" srcId="{BBF6677E-08E7-4031-AE3D-2050CE69C033}" destId="{519D0AC5-59C0-4306-8285-C2750ACF7DE4}" srcOrd="1" destOrd="0" parTransId="{AD3C6A00-F359-42E5-A99B-A0B7FEDA5D32}" sibTransId="{D9336833-B6C3-499B-8DB5-FD6354E093B9}"/>
    <dgm:cxn modelId="{7AE6FC7B-9B0B-495E-A573-DC39B4938667}" type="presOf" srcId="{D7870198-E4A8-4004-960F-BA2D8C1EC487}" destId="{4B4081EA-21FB-4DA7-A1DC-B5A9B46BDFFF}" srcOrd="0" destOrd="0" presId="urn:microsoft.com/office/officeart/2008/layout/LinedList"/>
    <dgm:cxn modelId="{CF17DC7E-3D93-4031-AD8A-3CB062CB16A0}" srcId="{BBF6677E-08E7-4031-AE3D-2050CE69C033}" destId="{80A2603F-3508-4E59-BAB0-FC1DC1FD0307}" srcOrd="6" destOrd="0" parTransId="{1BC3E4F7-C7B2-4357-96A4-8AF23775871F}" sibTransId="{D7362DB9-945D-4DB1-9F31-6CE85E1BA913}"/>
    <dgm:cxn modelId="{40F67181-676F-4637-8E56-3DAE8571A603}" srcId="{BBF6677E-08E7-4031-AE3D-2050CE69C033}" destId="{AE661B92-7A81-419B-A6DA-5A971166E54D}" srcOrd="8" destOrd="0" parTransId="{E701A6B2-BA66-4379-AD72-FB8DF46DC990}" sibTransId="{2ACE2EF1-7616-49E7-A3DF-6E755084447C}"/>
    <dgm:cxn modelId="{9AC9438D-403A-4FDE-9BDC-9EB79B2079C5}" type="presOf" srcId="{80A2603F-3508-4E59-BAB0-FC1DC1FD0307}" destId="{775E3F7A-ED60-4629-B4F0-6E0B54EA5B53}" srcOrd="0" destOrd="0" presId="urn:microsoft.com/office/officeart/2008/layout/LinedList"/>
    <dgm:cxn modelId="{F62BD5A6-C1DB-40BA-AB52-675E97333780}" type="presOf" srcId="{1D032A99-D1E2-4FC0-BBB3-C375870C12FB}" destId="{7185802A-F2E4-4D28-8B0B-9C9CE631DD80}" srcOrd="0" destOrd="0" presId="urn:microsoft.com/office/officeart/2008/layout/LinedList"/>
    <dgm:cxn modelId="{C5BE6EA9-15F8-420D-8C2A-68674042CECF}" srcId="{BBF6677E-08E7-4031-AE3D-2050CE69C033}" destId="{D7870198-E4A8-4004-960F-BA2D8C1EC487}" srcOrd="3" destOrd="0" parTransId="{D96711F4-E632-43A5-B7A0-E3B9F6D8DA14}" sibTransId="{FDCCADC4-B051-46D3-8948-0A4731B71D92}"/>
    <dgm:cxn modelId="{51F1BDE1-07C2-4DED-BB8B-1C84815B8727}" srcId="{BBF6677E-08E7-4031-AE3D-2050CE69C033}" destId="{18631521-E3E6-4C29-8DEA-CE5944CB3ECC}" srcOrd="2" destOrd="0" parTransId="{913C520A-8010-4D84-92F5-D00E6FAD1B89}" sibTransId="{BFAA7FDB-C8C0-4067-BF5E-AB83DB5B4CD8}"/>
    <dgm:cxn modelId="{EE1A92FB-A960-4A75-BA3A-8C45E8353FD3}" srcId="{BBF6677E-08E7-4031-AE3D-2050CE69C033}" destId="{8D63CA11-AB56-4D1D-A544-09B46C07307B}" srcOrd="4" destOrd="0" parTransId="{52E9D346-AB97-4485-B5A1-5E3EBADE5E06}" sibTransId="{281F709D-8ABA-4FB8-94B3-7FB6B01B313B}"/>
    <dgm:cxn modelId="{0BC414A3-940C-4A7A-8701-A275C3184FC9}" type="presParOf" srcId="{04D09FC6-5703-42A4-BC43-E0793E052F07}" destId="{E1BBF704-F668-4D46-A593-4D95EF946837}" srcOrd="0" destOrd="0" presId="urn:microsoft.com/office/officeart/2008/layout/LinedList"/>
    <dgm:cxn modelId="{7A28F507-73F0-4E82-8B5F-5FA803254971}" type="presParOf" srcId="{04D09FC6-5703-42A4-BC43-E0793E052F07}" destId="{03ADACE0-6244-443C-9920-9D2E6D93EEDF}" srcOrd="1" destOrd="0" presId="urn:microsoft.com/office/officeart/2008/layout/LinedList"/>
    <dgm:cxn modelId="{79F2971D-940C-4FC4-8909-FC4666DA5C4E}" type="presParOf" srcId="{03ADACE0-6244-443C-9920-9D2E6D93EEDF}" destId="{640C4EE1-4005-4F54-8D8F-6DC178715AD9}" srcOrd="0" destOrd="0" presId="urn:microsoft.com/office/officeart/2008/layout/LinedList"/>
    <dgm:cxn modelId="{AEF12010-6ADD-42EE-8378-4F2CF098621A}" type="presParOf" srcId="{03ADACE0-6244-443C-9920-9D2E6D93EEDF}" destId="{727E5ECF-0941-4DE6-830C-5023B64F7820}" srcOrd="1" destOrd="0" presId="urn:microsoft.com/office/officeart/2008/layout/LinedList"/>
    <dgm:cxn modelId="{027E6D6A-0F3E-46DB-BEC5-7282B41D98D9}" type="presParOf" srcId="{04D09FC6-5703-42A4-BC43-E0793E052F07}" destId="{DE5A8981-CBDF-4E94-BFA8-D2C8B0B84DD9}" srcOrd="2" destOrd="0" presId="urn:microsoft.com/office/officeart/2008/layout/LinedList"/>
    <dgm:cxn modelId="{B541B460-9609-4480-92CB-C895FB24B3BD}" type="presParOf" srcId="{04D09FC6-5703-42A4-BC43-E0793E052F07}" destId="{A671A113-EB2E-45F4-AB6E-2F27D2C2017C}" srcOrd="3" destOrd="0" presId="urn:microsoft.com/office/officeart/2008/layout/LinedList"/>
    <dgm:cxn modelId="{719AC436-6C51-4742-AB74-7A01B4CFE53C}" type="presParOf" srcId="{A671A113-EB2E-45F4-AB6E-2F27D2C2017C}" destId="{13DF0C16-46C8-4287-A2D2-10DDC1E73FEF}" srcOrd="0" destOrd="0" presId="urn:microsoft.com/office/officeart/2008/layout/LinedList"/>
    <dgm:cxn modelId="{B5A9B391-271C-4BBF-A136-64765CBB787A}" type="presParOf" srcId="{A671A113-EB2E-45F4-AB6E-2F27D2C2017C}" destId="{4E3DCD8C-533D-4DC9-A9FD-39E6DEE3DC01}" srcOrd="1" destOrd="0" presId="urn:microsoft.com/office/officeart/2008/layout/LinedList"/>
    <dgm:cxn modelId="{7186F7A9-2B6D-4E57-883B-BA9B88D78F52}" type="presParOf" srcId="{04D09FC6-5703-42A4-BC43-E0793E052F07}" destId="{2559252F-17DB-4F35-A402-926B4690C851}" srcOrd="4" destOrd="0" presId="urn:microsoft.com/office/officeart/2008/layout/LinedList"/>
    <dgm:cxn modelId="{C607A797-02E4-4C2B-964B-1C8C1BE8B128}" type="presParOf" srcId="{04D09FC6-5703-42A4-BC43-E0793E052F07}" destId="{B5931681-69FA-4A01-9622-5978435B7481}" srcOrd="5" destOrd="0" presId="urn:microsoft.com/office/officeart/2008/layout/LinedList"/>
    <dgm:cxn modelId="{CF84BD6E-B763-49EC-8252-D7FD34647773}" type="presParOf" srcId="{B5931681-69FA-4A01-9622-5978435B7481}" destId="{7FCC9C93-0694-4775-9168-3757FEB9C4C4}" srcOrd="0" destOrd="0" presId="urn:microsoft.com/office/officeart/2008/layout/LinedList"/>
    <dgm:cxn modelId="{C282BF9B-AC79-4C7D-969B-7B7280B324D7}" type="presParOf" srcId="{B5931681-69FA-4A01-9622-5978435B7481}" destId="{553E67E0-17F0-414E-A9E9-4749F48130C1}" srcOrd="1" destOrd="0" presId="urn:microsoft.com/office/officeart/2008/layout/LinedList"/>
    <dgm:cxn modelId="{E088B43E-087A-4B5E-8B05-99F150BFCB4F}" type="presParOf" srcId="{04D09FC6-5703-42A4-BC43-E0793E052F07}" destId="{7DDE5D8B-626E-4174-95BB-592678CBC594}" srcOrd="6" destOrd="0" presId="urn:microsoft.com/office/officeart/2008/layout/LinedList"/>
    <dgm:cxn modelId="{20B0FF65-E7F7-4D4E-A48E-0C8C1EEE64EE}" type="presParOf" srcId="{04D09FC6-5703-42A4-BC43-E0793E052F07}" destId="{62CF2852-EEFE-425B-B276-7A0161AEC30E}" srcOrd="7" destOrd="0" presId="urn:microsoft.com/office/officeart/2008/layout/LinedList"/>
    <dgm:cxn modelId="{4073C94E-65DF-4CEC-B224-C3BBA2A1CD25}" type="presParOf" srcId="{62CF2852-EEFE-425B-B276-7A0161AEC30E}" destId="{4B4081EA-21FB-4DA7-A1DC-B5A9B46BDFFF}" srcOrd="0" destOrd="0" presId="urn:microsoft.com/office/officeart/2008/layout/LinedList"/>
    <dgm:cxn modelId="{59CA5D94-E57B-42A7-AFD1-7CAA5D363BED}" type="presParOf" srcId="{62CF2852-EEFE-425B-B276-7A0161AEC30E}" destId="{8BE30668-8767-4799-9B05-23B80F7A6EAA}" srcOrd="1" destOrd="0" presId="urn:microsoft.com/office/officeart/2008/layout/LinedList"/>
    <dgm:cxn modelId="{31B7C141-7EFD-4E89-B26B-2A5423BB97B0}" type="presParOf" srcId="{04D09FC6-5703-42A4-BC43-E0793E052F07}" destId="{304EC76D-8574-4A4D-A510-0C4011BA5BD3}" srcOrd="8" destOrd="0" presId="urn:microsoft.com/office/officeart/2008/layout/LinedList"/>
    <dgm:cxn modelId="{1EC52DA0-8B23-4BCE-93DB-930482DF9CE4}" type="presParOf" srcId="{04D09FC6-5703-42A4-BC43-E0793E052F07}" destId="{276CEFC9-35BC-4D97-9D95-A09E3CAB0AC3}" srcOrd="9" destOrd="0" presId="urn:microsoft.com/office/officeart/2008/layout/LinedList"/>
    <dgm:cxn modelId="{65727472-6E12-462D-9631-934D79B23124}" type="presParOf" srcId="{276CEFC9-35BC-4D97-9D95-A09E3CAB0AC3}" destId="{D3B846FA-FFF8-4160-9F02-C31526B7E1E4}" srcOrd="0" destOrd="0" presId="urn:microsoft.com/office/officeart/2008/layout/LinedList"/>
    <dgm:cxn modelId="{BB0D7FB4-FAF7-4AC7-9690-4C77AE9F21D0}" type="presParOf" srcId="{276CEFC9-35BC-4D97-9D95-A09E3CAB0AC3}" destId="{D6CA0595-C97F-4A5D-8546-3DD9A6674294}" srcOrd="1" destOrd="0" presId="urn:microsoft.com/office/officeart/2008/layout/LinedList"/>
    <dgm:cxn modelId="{3C760F25-5576-4359-B734-0A8EC63F89B1}" type="presParOf" srcId="{04D09FC6-5703-42A4-BC43-E0793E052F07}" destId="{8E613807-5899-4F07-BC63-596CAD8F9B04}" srcOrd="10" destOrd="0" presId="urn:microsoft.com/office/officeart/2008/layout/LinedList"/>
    <dgm:cxn modelId="{CFFCBB1A-C971-416D-AFE6-E39822248CED}" type="presParOf" srcId="{04D09FC6-5703-42A4-BC43-E0793E052F07}" destId="{D95F820F-F448-49B7-B231-857E107F1BE7}" srcOrd="11" destOrd="0" presId="urn:microsoft.com/office/officeart/2008/layout/LinedList"/>
    <dgm:cxn modelId="{F2263294-0CA0-48ED-B94D-E54D94BA5649}" type="presParOf" srcId="{D95F820F-F448-49B7-B231-857E107F1BE7}" destId="{7185802A-F2E4-4D28-8B0B-9C9CE631DD80}" srcOrd="0" destOrd="0" presId="urn:microsoft.com/office/officeart/2008/layout/LinedList"/>
    <dgm:cxn modelId="{090E5642-42BA-4BCB-B3EB-1C7C77A73858}" type="presParOf" srcId="{D95F820F-F448-49B7-B231-857E107F1BE7}" destId="{53A06B14-CB3E-4E47-B355-CF37C89F8C52}" srcOrd="1" destOrd="0" presId="urn:microsoft.com/office/officeart/2008/layout/LinedList"/>
    <dgm:cxn modelId="{AC684262-22DA-47D9-BAC0-EF1EB0B91DCD}" type="presParOf" srcId="{04D09FC6-5703-42A4-BC43-E0793E052F07}" destId="{2B018225-DAE1-4D12-9049-D6C4F2C21C44}" srcOrd="12" destOrd="0" presId="urn:microsoft.com/office/officeart/2008/layout/LinedList"/>
    <dgm:cxn modelId="{7A771344-72DA-4BA7-A515-0B40E0460A29}" type="presParOf" srcId="{04D09FC6-5703-42A4-BC43-E0793E052F07}" destId="{1AC55AFC-865F-4AB9-8711-907077910732}" srcOrd="13" destOrd="0" presId="urn:microsoft.com/office/officeart/2008/layout/LinedList"/>
    <dgm:cxn modelId="{772B14FF-A925-435E-99F8-3389C013D8EF}" type="presParOf" srcId="{1AC55AFC-865F-4AB9-8711-907077910732}" destId="{775E3F7A-ED60-4629-B4F0-6E0B54EA5B53}" srcOrd="0" destOrd="0" presId="urn:microsoft.com/office/officeart/2008/layout/LinedList"/>
    <dgm:cxn modelId="{2AB7DA6E-FDB4-4883-9D8B-8C92ACBE6750}" type="presParOf" srcId="{1AC55AFC-865F-4AB9-8711-907077910732}" destId="{9DE511DD-E47B-4032-A657-CB05BC2CF194}" srcOrd="1" destOrd="0" presId="urn:microsoft.com/office/officeart/2008/layout/LinedList"/>
    <dgm:cxn modelId="{42F17FD2-54CC-43DB-8CB0-8A0082EAD647}" type="presParOf" srcId="{04D09FC6-5703-42A4-BC43-E0793E052F07}" destId="{B2483F0F-EC04-408E-A3D6-65742B2641B6}" srcOrd="14" destOrd="0" presId="urn:microsoft.com/office/officeart/2008/layout/LinedList"/>
    <dgm:cxn modelId="{8D823811-4B93-434B-9980-386FB8BB4B5C}" type="presParOf" srcId="{04D09FC6-5703-42A4-BC43-E0793E052F07}" destId="{9DEC7671-ED35-482C-9FA7-C7B2281A0B4A}" srcOrd="15" destOrd="0" presId="urn:microsoft.com/office/officeart/2008/layout/LinedList"/>
    <dgm:cxn modelId="{27325915-93A3-450C-99EE-FE2F68FDCD6D}" type="presParOf" srcId="{9DEC7671-ED35-482C-9FA7-C7B2281A0B4A}" destId="{7EB26162-1C9A-4E3D-895D-EDDBB026C6DF}" srcOrd="0" destOrd="0" presId="urn:microsoft.com/office/officeart/2008/layout/LinedList"/>
    <dgm:cxn modelId="{AD2CE80A-9DBE-4ADD-BEA2-921D49EAC293}" type="presParOf" srcId="{9DEC7671-ED35-482C-9FA7-C7B2281A0B4A}" destId="{A78A6D56-BD45-440F-86F8-8C5AB01608C5}" srcOrd="1" destOrd="0" presId="urn:microsoft.com/office/officeart/2008/layout/LinedList"/>
    <dgm:cxn modelId="{80C89B90-A82D-4136-A30A-91538F2A7685}" type="presParOf" srcId="{04D09FC6-5703-42A4-BC43-E0793E052F07}" destId="{4862F163-A6D6-4913-B753-72FA7BA7097D}" srcOrd="16" destOrd="0" presId="urn:microsoft.com/office/officeart/2008/layout/LinedList"/>
    <dgm:cxn modelId="{17585B1A-153A-4662-A8F1-30E24F16AD5F}" type="presParOf" srcId="{04D09FC6-5703-42A4-BC43-E0793E052F07}" destId="{CD290182-2D8F-46AD-B45D-369B4C3806AA}" srcOrd="17" destOrd="0" presId="urn:microsoft.com/office/officeart/2008/layout/LinedList"/>
    <dgm:cxn modelId="{F9995442-81FB-4024-9245-31D1BADD0C8C}" type="presParOf" srcId="{CD290182-2D8F-46AD-B45D-369B4C3806AA}" destId="{F3D51388-72C9-4A8F-997E-B31291972EEB}" srcOrd="0" destOrd="0" presId="urn:microsoft.com/office/officeart/2008/layout/LinedList"/>
    <dgm:cxn modelId="{51E6DC6C-2C88-463E-936B-2832AA6CD36E}" type="presParOf" srcId="{CD290182-2D8F-46AD-B45D-369B4C3806AA}" destId="{85A93F9F-9A10-4A55-95F7-2167DA85BC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BF704-F668-4D46-A593-4D95EF94683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C4EE1-4005-4F54-8D8F-6DC178715AD9}">
      <dsp:nvSpPr>
        <dsp:cNvPr id="0" name=""/>
        <dsp:cNvSpPr/>
      </dsp:nvSpPr>
      <dsp:spPr>
        <a:xfrm>
          <a:off x="0" y="531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Our Project</a:t>
          </a:r>
        </a:p>
      </dsp:txBody>
      <dsp:txXfrm>
        <a:off x="0" y="531"/>
        <a:ext cx="10515600" cy="483363"/>
      </dsp:txXfrm>
    </dsp:sp>
    <dsp:sp modelId="{DE5A8981-CBDF-4E94-BFA8-D2C8B0B84DD9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F0C16-46C8-4287-A2D2-10DDC1E73FEF}">
      <dsp:nvSpPr>
        <dsp:cNvPr id="0" name=""/>
        <dsp:cNvSpPr/>
      </dsp:nvSpPr>
      <dsp:spPr>
        <a:xfrm>
          <a:off x="0" y="483895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idea of the website</a:t>
          </a:r>
          <a:br>
            <a:rPr lang="en-US" sz="1300" kern="1200" dirty="0"/>
          </a:br>
          <a:endParaRPr lang="en-US" sz="1300" kern="1200" dirty="0"/>
        </a:p>
      </dsp:txBody>
      <dsp:txXfrm>
        <a:off x="0" y="483895"/>
        <a:ext cx="10515600" cy="483363"/>
      </dsp:txXfrm>
    </dsp:sp>
    <dsp:sp modelId="{2559252F-17DB-4F35-A402-926B4690C851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C9C93-0694-4775-9168-3757FEB9C4C4}">
      <dsp:nvSpPr>
        <dsp:cNvPr id="0" name=""/>
        <dsp:cNvSpPr/>
      </dsp:nvSpPr>
      <dsp:spPr>
        <a:xfrm>
          <a:off x="0" y="967259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FFFFFF"/>
              </a:solidFill>
              <a:latin typeface="+mj-lt"/>
              <a:ea typeface="+mj-ea"/>
              <a:cs typeface="+mj-cs"/>
            </a:rPr>
            <a:t>The layout of the website</a:t>
          </a:r>
          <a:br>
            <a:rPr lang="en-US" sz="1300" kern="1200" dirty="0">
              <a:solidFill>
                <a:srgbClr val="FFFFFF"/>
              </a:solidFill>
              <a:latin typeface="+mj-lt"/>
              <a:ea typeface="+mj-ea"/>
              <a:cs typeface="+mj-cs"/>
            </a:rPr>
          </a:br>
          <a:endParaRPr lang="en-US" sz="1300" kern="1200" dirty="0"/>
        </a:p>
      </dsp:txBody>
      <dsp:txXfrm>
        <a:off x="0" y="967259"/>
        <a:ext cx="10515600" cy="483363"/>
      </dsp:txXfrm>
    </dsp:sp>
    <dsp:sp modelId="{7DDE5D8B-626E-4174-95BB-592678CBC594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081EA-21FB-4DA7-A1DC-B5A9B46BDFFF}">
      <dsp:nvSpPr>
        <dsp:cNvPr id="0" name=""/>
        <dsp:cNvSpPr/>
      </dsp:nvSpPr>
      <dsp:spPr>
        <a:xfrm>
          <a:off x="0" y="1450623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AWS Service that we used in this project </a:t>
          </a:r>
        </a:p>
      </dsp:txBody>
      <dsp:txXfrm>
        <a:off x="0" y="1450623"/>
        <a:ext cx="10515600" cy="483363"/>
      </dsp:txXfrm>
    </dsp:sp>
    <dsp:sp modelId="{304EC76D-8574-4A4D-A510-0C4011BA5BD3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846FA-FFF8-4160-9F02-C31526B7E1E4}">
      <dsp:nvSpPr>
        <dsp:cNvPr id="0" name=""/>
        <dsp:cNvSpPr/>
      </dsp:nvSpPr>
      <dsp:spPr>
        <a:xfrm>
          <a:off x="0" y="1933987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configuring the web server</a:t>
          </a:r>
        </a:p>
      </dsp:txBody>
      <dsp:txXfrm>
        <a:off x="0" y="1933987"/>
        <a:ext cx="10515600" cy="483363"/>
      </dsp:txXfrm>
    </dsp:sp>
    <dsp:sp modelId="{8E613807-5899-4F07-BC63-596CAD8F9B04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5802A-F2E4-4D28-8B0B-9C9CE631DD80}">
      <dsp:nvSpPr>
        <dsp:cNvPr id="0" name=""/>
        <dsp:cNvSpPr/>
      </dsp:nvSpPr>
      <dsp:spPr>
        <a:xfrm>
          <a:off x="0" y="2417350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CloudWatch</a:t>
          </a:r>
        </a:p>
      </dsp:txBody>
      <dsp:txXfrm>
        <a:off x="0" y="2417350"/>
        <a:ext cx="10515600" cy="483363"/>
      </dsp:txXfrm>
    </dsp:sp>
    <dsp:sp modelId="{2B018225-DAE1-4D12-9049-D6C4F2C21C44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E3F7A-ED60-4629-B4F0-6E0B54EA5B53}">
      <dsp:nvSpPr>
        <dsp:cNvPr id="0" name=""/>
        <dsp:cNvSpPr/>
      </dsp:nvSpPr>
      <dsp:spPr>
        <a:xfrm>
          <a:off x="0" y="2900714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AWS Billing</a:t>
          </a:r>
        </a:p>
      </dsp:txBody>
      <dsp:txXfrm>
        <a:off x="0" y="2900714"/>
        <a:ext cx="10515600" cy="483363"/>
      </dsp:txXfrm>
    </dsp:sp>
    <dsp:sp modelId="{B2483F0F-EC04-408E-A3D6-65742B2641B6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26162-1C9A-4E3D-895D-EDDBB026C6DF}">
      <dsp:nvSpPr>
        <dsp:cNvPr id="0" name=""/>
        <dsp:cNvSpPr/>
      </dsp:nvSpPr>
      <dsp:spPr>
        <a:xfrm>
          <a:off x="0" y="3384078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Conclusion</a:t>
          </a:r>
        </a:p>
      </dsp:txBody>
      <dsp:txXfrm>
        <a:off x="0" y="3384078"/>
        <a:ext cx="10515600" cy="483363"/>
      </dsp:txXfrm>
    </dsp:sp>
    <dsp:sp modelId="{4862F163-A6D6-4913-B753-72FA7BA7097D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51388-72C9-4A8F-997E-B31291972EEB}">
      <dsp:nvSpPr>
        <dsp:cNvPr id="0" name=""/>
        <dsp:cNvSpPr/>
      </dsp:nvSpPr>
      <dsp:spPr>
        <a:xfrm>
          <a:off x="0" y="3867442"/>
          <a:ext cx="1051560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Resources</a:t>
          </a:r>
        </a:p>
      </dsp:txBody>
      <dsp:txXfrm>
        <a:off x="0" y="3867442"/>
        <a:ext cx="10515600" cy="48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918E8-11A0-4788-84A3-83C5AB3760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2B7C85-193A-46E3-93C5-5DAF96491A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B8CCB-FB16-473C-B163-662263812524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D9C3A-A646-4A39-B73B-9273510041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BB065-99B6-4672-91B1-286FA67A61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7C242-A96B-46EB-B8EF-BF6FABE81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8920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4AEE-3F0E-4A28-B455-E4A8700CFEB8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83578-7AA9-4D44-ACA8-AD28B1479A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6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64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1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88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03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83578-7AA9-4D44-ACA8-AD28B1479A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E8A8D-7824-2044-95EE-751770B84FEA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D7AC9-7E09-5370-1319-E67FFBF731EE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34274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CBF8-88E2-644D-B8D5-9F11748EDCAE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21555-EE70-35AF-1126-144D8188870C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267468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943BE-B17E-6B4A-BF56-A5064DBDCC63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C04BB-9CB5-27F3-43E8-A3468ED649CC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199846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7113-B51D-D14D-A596-C31D60C680EA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F5893-F9FF-84C3-057C-831BC00B16EB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2277699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B1848-1C76-2841-BD72-617238A05448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D0F65-010F-38BB-78E5-F95FE14D39B4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769112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0F00-E5FA-184C-AFB4-7E04294CBFA3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8610F-4A93-A371-13EA-8F0980F5C1F5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1511034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A094-3761-1240-A8EF-1840B8957C12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66FAD-8534-FBCC-6708-4540A104C8F0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85066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5A8E-E03D-9A47-BEB8-B51625041D7A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46FE1-B9E7-93BA-BF1E-01FB5CF6A419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332328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7A88-461D-F146-9578-069D6B21F8BF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7CED0-D362-3C6D-7197-C6135B44EE1E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2224232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2EBB0-DBB3-0F48-A665-8E5F9CC4C301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E4C29-328C-1475-D78D-E126307BD0FF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71384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D4F1-4EB0-3742-8A92-6AA0B6E94B58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4EFF1-A5C2-FE8B-D76B-D2FF4D71EF84}"/>
              </a:ext>
            </a:extLst>
          </p:cNvPr>
          <p:cNvSpPr txBox="1"/>
          <p:nvPr userDrawn="1"/>
        </p:nvSpPr>
        <p:spPr>
          <a:xfrm>
            <a:off x="4441060" y="649298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University of the Incarnate Word</a:t>
            </a:r>
          </a:p>
        </p:txBody>
      </p:sp>
    </p:spTree>
    <p:extLst>
      <p:ext uri="{BB962C8B-B14F-4D97-AF65-F5344CB8AC3E}">
        <p14:creationId xmlns:p14="http://schemas.microsoft.com/office/powerpoint/2010/main" val="367400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2A113-71BA-054C-8B91-2553CD807264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D5DC9-4D8F-4DDC-BB28-9BDC483A58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F9491-8298-985E-5264-CF42705696DF}"/>
              </a:ext>
            </a:extLst>
          </p:cNvPr>
          <p:cNvSpPr txBox="1"/>
          <p:nvPr userDrawn="1"/>
        </p:nvSpPr>
        <p:spPr>
          <a:xfrm>
            <a:off x="1" y="0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61A7B-3BB8-7800-954C-5995165B7E29}"/>
              </a:ext>
            </a:extLst>
          </p:cNvPr>
          <p:cNvSpPr txBox="1"/>
          <p:nvPr userDrawn="1"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rgbClr val="CB333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5D9F8C-8B8F-B95B-410D-AE323E3EF55E}"/>
              </a:ext>
            </a:extLst>
          </p:cNvPr>
          <p:cNvCxnSpPr/>
          <p:nvPr userDrawn="1"/>
        </p:nvCxnSpPr>
        <p:spPr>
          <a:xfrm>
            <a:off x="-1" y="369332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670B5E-635B-86F8-3D96-2FF5E91F7E4C}"/>
              </a:ext>
            </a:extLst>
          </p:cNvPr>
          <p:cNvCxnSpPr/>
          <p:nvPr userDrawn="1"/>
        </p:nvCxnSpPr>
        <p:spPr>
          <a:xfrm>
            <a:off x="-1" y="6488668"/>
            <a:ext cx="121920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1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s-east-1.console.aws.amazon.com/iam/home#/policies/arn:aws:iam::aws:policy/AmazonS3FullAcces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CCCE-8F7D-E30D-6BAE-4A910A759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47428"/>
            <a:ext cx="12192000" cy="1962913"/>
          </a:xfrm>
          <a:noFill/>
        </p:spPr>
        <p:txBody>
          <a:bodyPr>
            <a:normAutofit/>
          </a:bodyPr>
          <a:lstStyle/>
          <a:p>
            <a:r>
              <a:rPr lang="en-US" sz="6600" dirty="0"/>
              <a:t>Manage and Hosting our Web server - (AWS)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A257A-67A4-33BE-0B12-F6CD3CB46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4217" y="4308534"/>
            <a:ext cx="5910774" cy="1802038"/>
          </a:xfrm>
          <a:noFill/>
        </p:spPr>
        <p:txBody>
          <a:bodyPr>
            <a:normAutofit fontScale="70000" lnSpcReduction="20000"/>
          </a:bodyPr>
          <a:lstStyle/>
          <a:p>
            <a:pPr algn="l"/>
            <a:r>
              <a:rPr lang="en-US" sz="3200" dirty="0"/>
              <a:t>Abdul Alqarni</a:t>
            </a:r>
          </a:p>
          <a:p>
            <a:pPr algn="l"/>
            <a:r>
              <a:rPr lang="en-US" sz="3200" dirty="0"/>
              <a:t>Harmon, Marcus D.</a:t>
            </a:r>
          </a:p>
          <a:p>
            <a:pPr algn="l"/>
            <a:r>
              <a:rPr lang="en-US" sz="3200" dirty="0"/>
              <a:t>Stokes, Garrett J.</a:t>
            </a:r>
          </a:p>
          <a:p>
            <a:pPr algn="l"/>
            <a:endParaRPr lang="en-US" sz="3200" dirty="0"/>
          </a:p>
          <a:p>
            <a:pPr algn="l"/>
            <a:r>
              <a:rPr lang="en-US" sz="3200" dirty="0"/>
              <a:t>Professor: Dr. Gonzalo D. Parra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BDA5866-646A-1F02-300D-FAED4EDC96D6}"/>
              </a:ext>
            </a:extLst>
          </p:cNvPr>
          <p:cNvSpPr txBox="1">
            <a:spLocks/>
          </p:cNvSpPr>
          <p:nvPr/>
        </p:nvSpPr>
        <p:spPr>
          <a:xfrm>
            <a:off x="0" y="3029043"/>
            <a:ext cx="12192000" cy="5950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Department of Engineering, Computing, and Cybersecurity</a:t>
            </a:r>
          </a:p>
        </p:txBody>
      </p:sp>
    </p:spTree>
    <p:extLst>
      <p:ext uri="{BB962C8B-B14F-4D97-AF65-F5344CB8AC3E}">
        <p14:creationId xmlns:p14="http://schemas.microsoft.com/office/powerpoint/2010/main" val="3150214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0933-F72F-C582-FC95-C0B86506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069321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>
                <a:solidFill>
                  <a:srgbClr val="FF0000"/>
                </a:solidFill>
              </a:rPr>
              <a:t>S3</a:t>
            </a:r>
            <a:r>
              <a:rPr lang="en-US" dirty="0"/>
              <a:t> bucket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E1D8-B8CC-8305-BE29-D4B81069B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19719"/>
            <a:ext cx="10515600" cy="2969932"/>
          </a:xfrm>
        </p:spPr>
        <p:txBody>
          <a:bodyPr/>
          <a:lstStyle/>
          <a:p>
            <a:r>
              <a:rPr lang="en-US" dirty="0"/>
              <a:t>After creating the bucket, we upload the website files and store them in the bucket.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806B5-6990-A78A-64A8-3AC778EC9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4ED1E-6DFA-05EA-ACAC-2DF56599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5061-9392-7193-9550-295A1019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5831" y="93697"/>
            <a:ext cx="4171994" cy="377527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Allow Connection between </a:t>
            </a:r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ec2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s3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By  creating new IAM Role</a:t>
            </a:r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81B6-2675-7CF4-B3AA-D00A9CB7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1383" y="4473388"/>
            <a:ext cx="3876085" cy="161152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-We attached the new role that has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“</a:t>
            </a:r>
            <a:r>
              <a:rPr lang="en-US" b="0" i="0" u="none" strike="noStrike" dirty="0">
                <a:effectLst/>
                <a:latin typeface="Helvetica Neue"/>
                <a:hlinkClick r:id="rId2"/>
              </a:rPr>
              <a:t>AmazonS3FullAccess</a:t>
            </a:r>
            <a:r>
              <a:rPr lang="en-US" b="0" i="0" u="none" strike="noStrike" dirty="0">
                <a:effectLst/>
                <a:latin typeface="Helvetica Neue"/>
              </a:rPr>
              <a:t>”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policy to our </a:t>
            </a:r>
            <a:r>
              <a:rPr lang="en-US" sz="2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-by doing that , now the instance or the web server have access to download the files from the bucket. 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1BDE05-ABA2-3AFD-868A-0D56CEB8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97" y="1787898"/>
            <a:ext cx="5608830" cy="328220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ED90-338D-6240-F52F-961E4B4C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9CD5DC9-4D8F-4DDC-BB28-9BDC483A5893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4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1B68-3A73-FFF5-73C1-C4D34D4D2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1790420"/>
            <a:ext cx="8498541" cy="28527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ssh</a:t>
            </a:r>
            <a:r>
              <a:rPr lang="en-US" dirty="0"/>
              <a:t> to the instance and use</a:t>
            </a:r>
            <a:br>
              <a:rPr lang="en-US" dirty="0"/>
            </a:br>
            <a:r>
              <a:rPr lang="en-US" b="0" i="0" u="none" strike="noStrike" dirty="0">
                <a:effectLst/>
                <a:latin typeface="-apple-system"/>
              </a:rPr>
              <a:t>‘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aws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-apple-system"/>
              </a:rPr>
              <a:t> s3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-apple-system"/>
              </a:rPr>
              <a:t>ls</a:t>
            </a:r>
            <a:r>
              <a:rPr lang="en-US" b="0" i="0" u="none" strike="noStrike" dirty="0" err="1">
                <a:effectLst/>
                <a:latin typeface="-apple-system"/>
              </a:rPr>
              <a:t>’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b="0" i="0" u="none" strike="noStrike" dirty="0">
                <a:effectLst/>
                <a:latin typeface="-apple-system"/>
              </a:rPr>
              <a:t>command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-apple-system"/>
              </a:rPr>
              <a:t> </a:t>
            </a:r>
            <a:r>
              <a:rPr lang="en-US" dirty="0">
                <a:latin typeface="-apple-system"/>
              </a:rPr>
              <a:t>to check </a:t>
            </a:r>
            <a:br>
              <a:rPr lang="en-US" dirty="0">
                <a:latin typeface="-apple-system"/>
              </a:rPr>
            </a:br>
            <a:r>
              <a:rPr lang="en-US" dirty="0">
                <a:latin typeface="-apple-system"/>
              </a:rPr>
              <a:t>if we have access to the bucket we created.  </a:t>
            </a:r>
            <a:br>
              <a:rPr lang="en-US" b="0" i="0" u="none" strike="noStrike" dirty="0">
                <a:effectLst/>
                <a:latin typeface="-apple-system"/>
              </a:rPr>
            </a:br>
            <a:r>
              <a:rPr lang="en-US" dirty="0"/>
              <a:t>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9958F-0289-6105-04A0-C8EFD4B3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CC0E2-992D-E6AD-8999-94167301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083F5D-E7A9-1C59-C499-F4EBBAF8B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0581"/>
            <a:ext cx="6942126" cy="28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11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5061-9392-7193-9550-295A1019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3" y="1022443"/>
            <a:ext cx="10515600" cy="2852737"/>
          </a:xfrm>
        </p:spPr>
        <p:txBody>
          <a:bodyPr/>
          <a:lstStyle/>
          <a:p>
            <a:r>
              <a:rPr lang="en-US" dirty="0"/>
              <a:t>After we configure the </a:t>
            </a:r>
            <a:r>
              <a:rPr lang="en-US" dirty="0">
                <a:solidFill>
                  <a:srgbClr val="FF0000"/>
                </a:solidFill>
              </a:rPr>
              <a:t>ec2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s3</a:t>
            </a:r>
            <a:r>
              <a:rPr lang="en-US" dirty="0"/>
              <a:t> we confirmed that the website is live at this point.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ED90-338D-6240-F52F-961E4B4C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16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81B6-2675-7CF4-B3AA-D00A9CB7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412" y="1308847"/>
            <a:ext cx="10515600" cy="4780804"/>
          </a:xfrm>
        </p:spPr>
        <p:txBody>
          <a:bodyPr/>
          <a:lstStyle/>
          <a:p>
            <a:r>
              <a:rPr lang="en-US" sz="2800" dirty="0"/>
              <a:t>installing </a:t>
            </a:r>
            <a:r>
              <a:rPr lang="en-US" sz="2800" dirty="0">
                <a:solidFill>
                  <a:srgbClr val="FF0000"/>
                </a:solidFill>
              </a:rPr>
              <a:t>AWS CloudWatch Agent </a:t>
            </a:r>
            <a:r>
              <a:rPr lang="en-US" sz="2800" dirty="0"/>
              <a:t>on an </a:t>
            </a:r>
            <a:r>
              <a:rPr lang="en-US" sz="2800" dirty="0">
                <a:solidFill>
                  <a:srgbClr val="FF0000"/>
                </a:solidFill>
              </a:rPr>
              <a:t>EC2 instance</a:t>
            </a:r>
            <a:r>
              <a:rPr lang="en-US" sz="2800" dirty="0"/>
              <a:t>,</a:t>
            </a:r>
          </a:p>
          <a:p>
            <a:r>
              <a:rPr lang="en-US" sz="2800" dirty="0"/>
              <a:t>to collect and send system-level metrics, logs, and events, from our </a:t>
            </a:r>
            <a:r>
              <a:rPr lang="en-US" sz="2800" dirty="0">
                <a:solidFill>
                  <a:srgbClr val="FF0000"/>
                </a:solidFill>
              </a:rPr>
              <a:t>instance</a:t>
            </a:r>
            <a:r>
              <a:rPr lang="en-US" sz="2800" dirty="0"/>
              <a:t> to Amazon CloudWatch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ED90-338D-6240-F52F-961E4B4C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525F62-D5E8-A506-64BB-32FB48D73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99" y="2711302"/>
            <a:ext cx="7109775" cy="36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1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B5061-9392-7193-9550-295A1019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11" y="136525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i="0" kern="1200" dirty="0">
                <a:solidFill>
                  <a:srgbClr val="FF0000"/>
                </a:solidFill>
                <a:effectLst/>
                <a:latin typeface="+mj-lt"/>
                <a:ea typeface="+mj-ea"/>
                <a:cs typeface="+mj-cs"/>
              </a:rPr>
              <a:t>AWS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81B6-2675-7CF4-B3AA-D00A9CB7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6287" y="3146613"/>
            <a:ext cx="4149454" cy="21114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created a backup plan that will be automated by using </a:t>
            </a:r>
            <a:r>
              <a:rPr lang="en-US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AWS Backup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</a:t>
            </a:r>
          </a:p>
          <a:p>
            <a:pPr algn="ctr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assigned it to the web server ‘</a:t>
            </a:r>
            <a:r>
              <a:rPr lang="en-US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instance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’.</a:t>
            </a:r>
          </a:p>
          <a:p>
            <a:pPr algn="ctr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Backup Frequency is Monthly </a:t>
            </a:r>
          </a:p>
          <a:p>
            <a:pPr algn="ctr"/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0BEB81-40C2-818A-73D6-25905BBEE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41" y="578738"/>
            <a:ext cx="5358669" cy="5670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9CD5DC9-4D8F-4DDC-BB28-9BDC483A5893}" type="slidenum">
              <a:rPr lang="en-US" sz="1000"/>
              <a:pPr defTabSz="914400">
                <a:spcAft>
                  <a:spcPts val="600"/>
                </a:spcAft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6806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C9665-0204-4CA4-44F8-7B7170DB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37" y="136525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AWS Billing 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AC976-3A90-336A-63E1-3DA5CEE50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924" y="3189578"/>
            <a:ext cx="3125337" cy="113684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configured and created a Monthly budget also, </a:t>
            </a:r>
          </a:p>
          <a:p>
            <a:pPr algn="ctr"/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</a:t>
            </a: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alert us ,before the cost Exceeded the budget   </a:t>
            </a: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3700EE-C6F5-9378-D303-21D0DBF01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659590"/>
            <a:ext cx="5708649" cy="55088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9FFA3-3964-E0DE-529E-A2A5EFC3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0E9FE-0DCA-EFE6-CE62-29C3F94E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9CD5DC9-4D8F-4DDC-BB28-9BDC483A5893}" type="slidenum">
              <a:rPr lang="en-US" sz="1000"/>
              <a:pPr defTabSz="914400">
                <a:spcAft>
                  <a:spcPts val="600"/>
                </a:spcAft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6822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519E-24B8-4A7F-2499-BB84EBC6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8A639-7971-1B2E-1E4E-466CF4C15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 </a:t>
            </a:r>
            <a:r>
              <a:rPr lang="en-US" dirty="0" err="1"/>
              <a:t>link: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Amazon Ember"/>
              </a:rPr>
              <a:t>http</a:t>
            </a:r>
            <a:r>
              <a:rPr lang="en-US" b="0" i="0" dirty="0">
                <a:solidFill>
                  <a:srgbClr val="FF0000"/>
                </a:solidFill>
                <a:effectLst/>
                <a:latin typeface="Amazon Ember"/>
              </a:rPr>
              <a:t>://3.88.144.224/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A96FE-6ABC-88A2-3999-CFCE2DB8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C23B9-3F7D-2968-2E92-B175C56D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1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A64ED-C1A3-0492-1326-FB92DE3F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5AE1CC-6501-918F-E3EE-3D2FA8D4A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62654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178E4-2419-154B-97CB-5FCAE076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90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50F5-563C-2AB3-BEBD-B55FB5A7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0762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The project is </a:t>
            </a:r>
            <a:br>
              <a:rPr lang="en-US" dirty="0"/>
            </a:br>
            <a:r>
              <a:rPr lang="en-US" dirty="0"/>
              <a:t>to host and </a:t>
            </a:r>
            <a:br>
              <a:rPr lang="en-US" dirty="0"/>
            </a:br>
            <a:r>
              <a:rPr lang="en-US" dirty="0"/>
              <a:t>manage our </a:t>
            </a:r>
            <a:br>
              <a:rPr lang="en-US" dirty="0"/>
            </a:br>
            <a:r>
              <a:rPr lang="en-US" b="0" i="0" dirty="0">
                <a:solidFill>
                  <a:srgbClr val="E8EAED"/>
                </a:solidFill>
                <a:effectLst/>
                <a:latin typeface="Helvetica Neue"/>
              </a:rPr>
              <a:t>Web site </a:t>
            </a:r>
            <a:br>
              <a:rPr lang="en-US" b="0" i="0" dirty="0">
                <a:solidFill>
                  <a:srgbClr val="E8EAED"/>
                </a:solidFill>
                <a:effectLst/>
                <a:latin typeface="Helvetica Neue"/>
              </a:rPr>
            </a:br>
            <a:r>
              <a:rPr lang="en-US" b="0" i="0" dirty="0">
                <a:solidFill>
                  <a:srgbClr val="E8EAED"/>
                </a:solidFill>
                <a:effectLst/>
                <a:latin typeface="Helvetica Neue"/>
              </a:rPr>
              <a:t>via  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Helvetica Neue"/>
              </a:rPr>
              <a:t>aws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6341DEFD-83A1-CCC2-6D9E-0707220B0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0"/>
            <a:ext cx="7988300" cy="4419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842F4-1268-F596-8E90-169A64F4F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5061-9392-7193-9550-295A1019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the website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81B6-2675-7CF4-B3AA-D00A9CB7E4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 the website is to </a:t>
            </a:r>
            <a:r>
              <a:rPr lang="en-US" b="0" i="0" dirty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provided</a:t>
            </a:r>
            <a:r>
              <a:rPr lang="en-US" dirty="0"/>
              <a:t> comprehensive information on various cybersecurity certifications available in the industry.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ED90-338D-6240-F52F-961E4B4C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7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D012B6-C84A-C24C-226D-778F3445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1574019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layout of the website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" name="Picture 2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E12DBC-9B30-7217-C719-4FB804423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00" y="301482"/>
            <a:ext cx="6501300" cy="31275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E1A7-3C51-2058-7FC2-B2188CBC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088B7113-B51D-D14D-A596-C31D60C680EA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 defTabSz="914400">
                <a:spcAft>
                  <a:spcPts val="600"/>
                </a:spcAft>
              </a:pPr>
              <a:t>4/16/2023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112C6-B364-BF0A-3CCC-A8AFA76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9CD5DC9-4D8F-4DDC-BB28-9BDC483A5893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754333-5D36-1E01-5530-C34962002443}"/>
              </a:ext>
            </a:extLst>
          </p:cNvPr>
          <p:cNvSpPr txBox="1"/>
          <p:nvPr/>
        </p:nvSpPr>
        <p:spPr>
          <a:xfrm>
            <a:off x="7018866" y="4223150"/>
            <a:ext cx="4167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4 categories on the website that you can chose from.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1-Blue team  2.Red team 3. Digital forensic</a:t>
            </a:r>
          </a:p>
          <a:p>
            <a:r>
              <a:rPr lang="en-US" dirty="0"/>
              <a:t>4. Cloud computing </a:t>
            </a:r>
          </a:p>
          <a:p>
            <a:r>
              <a:rPr lang="en-US" dirty="0"/>
              <a:t>By choosing either one ,it will provide you</a:t>
            </a:r>
          </a:p>
          <a:p>
            <a:r>
              <a:rPr lang="en-US" dirty="0"/>
              <a:t>certifications names  and information regarding to your selection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89E8F-AE2D-F388-B09E-DCECDD45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7D8-AFC3-86AB-E971-4997C3A5E94C}"/>
              </a:ext>
            </a:extLst>
          </p:cNvPr>
          <p:cNvSpPr txBox="1"/>
          <p:nvPr/>
        </p:nvSpPr>
        <p:spPr>
          <a:xfrm>
            <a:off x="4698124" y="3244334"/>
            <a:ext cx="279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your Gantt chart here</a:t>
            </a:r>
          </a:p>
        </p:txBody>
      </p:sp>
    </p:spTree>
    <p:extLst>
      <p:ext uri="{BB962C8B-B14F-4D97-AF65-F5344CB8AC3E}">
        <p14:creationId xmlns:p14="http://schemas.microsoft.com/office/powerpoint/2010/main" val="3158921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E4136-3908-4AE1-C5FB-3D187AA6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89E8F-AE2D-F388-B09E-DCECDD451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9F7D8-AFC3-86AB-E971-4997C3A5E94C}"/>
              </a:ext>
            </a:extLst>
          </p:cNvPr>
          <p:cNvSpPr txBox="1"/>
          <p:nvPr/>
        </p:nvSpPr>
        <p:spPr>
          <a:xfrm>
            <a:off x="4698124" y="3105834"/>
            <a:ext cx="2795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Place a screenshot of your Trello board here</a:t>
            </a:r>
          </a:p>
        </p:txBody>
      </p:sp>
    </p:spTree>
    <p:extLst>
      <p:ext uri="{BB962C8B-B14F-4D97-AF65-F5344CB8AC3E}">
        <p14:creationId xmlns:p14="http://schemas.microsoft.com/office/powerpoint/2010/main" val="119627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05BB-D996-96C1-803A-920D0A27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that we used in this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17E06-5DD9-F652-34F3-48EBA7C4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IAM</a:t>
            </a:r>
          </a:p>
          <a:p>
            <a:r>
              <a:rPr lang="en-US" dirty="0"/>
              <a:t>AWS EC2</a:t>
            </a:r>
          </a:p>
          <a:p>
            <a:r>
              <a:rPr lang="en-US" dirty="0"/>
              <a:t>AWS S3</a:t>
            </a:r>
          </a:p>
          <a:p>
            <a:r>
              <a:rPr lang="en-US" dirty="0"/>
              <a:t>AWS CloudWatch </a:t>
            </a:r>
          </a:p>
          <a:p>
            <a:r>
              <a:rPr lang="en-US" dirty="0"/>
              <a:t>AWS Backup</a:t>
            </a:r>
          </a:p>
          <a:p>
            <a:r>
              <a:rPr lang="en-US" dirty="0"/>
              <a:t>AWS billing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FDFD8-2C34-30AD-9C5B-73AEEC56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7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5061-9392-7193-9550-295A1019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392832" cy="1427909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 and configure the web server “</a:t>
            </a:r>
            <a:r>
              <a:rPr lang="en-US" b="1" i="0" dirty="0">
                <a:solidFill>
                  <a:srgbClr val="FF0000"/>
                </a:solidFill>
                <a:effectLst/>
                <a:latin typeface="Amazon Ember"/>
              </a:rPr>
              <a:t>Instance”</a:t>
            </a:r>
            <a:r>
              <a:rPr lang="en-US" b="1" i="0" dirty="0">
                <a:solidFill>
                  <a:srgbClr val="16191F"/>
                </a:solidFill>
                <a:effectLst/>
                <a:latin typeface="Amazon Ember"/>
              </a:rPr>
              <a:t> 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C81B6-2675-7CF4-B3AA-D00A9CB7E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97" y="3056498"/>
            <a:ext cx="10515600" cy="1500187"/>
          </a:xfrm>
        </p:spPr>
        <p:txBody>
          <a:bodyPr>
            <a:normAutofit fontScale="62500" lnSpcReduction="20000"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Amazon Ember"/>
              </a:rPr>
              <a:t>Instance details :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-We used Amazon Linux as the image for </a:t>
            </a:r>
            <a:r>
              <a:rPr lang="en-US" b="1" dirty="0">
                <a:solidFill>
                  <a:srgbClr val="FF0000"/>
                </a:solidFill>
                <a:latin typeface="Amazon Ember"/>
              </a:rPr>
              <a:t>the </a:t>
            </a:r>
            <a:r>
              <a:rPr lang="en-US" b="1" i="0" dirty="0">
                <a:solidFill>
                  <a:srgbClr val="FF0000"/>
                </a:solidFill>
                <a:effectLst/>
                <a:latin typeface="Amazon Ember"/>
              </a:rPr>
              <a:t>Instance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- t2.micro as the instance type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-updating and installing httpd service on the Instance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ED90-338D-6240-F52F-961E4B4CF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DDD6B-0F9E-EA00-E8E3-9ADB7DB5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D5DC9-4D8F-4DDC-BB28-9BDC483A589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3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2365</TotalTime>
  <Words>465</Words>
  <Application>Microsoft Office PowerPoint</Application>
  <PresentationFormat>Widescreen</PresentationFormat>
  <Paragraphs>85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Amazon Ember</vt:lpstr>
      <vt:lpstr>-apple-system</vt:lpstr>
      <vt:lpstr>Arial</vt:lpstr>
      <vt:lpstr>Calibri</vt:lpstr>
      <vt:lpstr>Calibri Light</vt:lpstr>
      <vt:lpstr>Helvetica Neue</vt:lpstr>
      <vt:lpstr>Source Sans Pro</vt:lpstr>
      <vt:lpstr>Times New Roman</vt:lpstr>
      <vt:lpstr>Office Theme</vt:lpstr>
      <vt:lpstr>Manage and Hosting our Web server - (AWS)</vt:lpstr>
      <vt:lpstr>Outline</vt:lpstr>
      <vt:lpstr>  The project is  to host and  manage our  Web site  via  aws </vt:lpstr>
      <vt:lpstr>The idea of the website </vt:lpstr>
      <vt:lpstr>The layout of the website </vt:lpstr>
      <vt:lpstr>PowerPoint Presentation</vt:lpstr>
      <vt:lpstr>PowerPoint Presentation</vt:lpstr>
      <vt:lpstr>Service that we used in this project </vt:lpstr>
      <vt:lpstr>Building  and configure the web server “Instance”   </vt:lpstr>
      <vt:lpstr>Creating S3 bucket</vt:lpstr>
      <vt:lpstr>Allow Connection between ec2 and s3 By  creating new IAM Role</vt:lpstr>
      <vt:lpstr>ssh to the instance and use ‘aws s3 ls’ command to check  if we have access to the bucket we created.      </vt:lpstr>
      <vt:lpstr>After we configure the ec2 and s3 we confirmed that the website is live at this point.</vt:lpstr>
      <vt:lpstr>PowerPoint Presentation</vt:lpstr>
      <vt:lpstr>AWS Backup</vt:lpstr>
      <vt:lpstr>AWS Billing :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 Network Security Management</dc:title>
  <dc:creator>Gonzalo De La Torre Parra</dc:creator>
  <cp:lastModifiedBy>alqarni Sr, abdulrahman a.</cp:lastModifiedBy>
  <cp:revision>22</cp:revision>
  <dcterms:created xsi:type="dcterms:W3CDTF">2021-08-23T19:21:20Z</dcterms:created>
  <dcterms:modified xsi:type="dcterms:W3CDTF">2023-04-17T14:04:24Z</dcterms:modified>
</cp:coreProperties>
</file>